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60" r:id="rId8"/>
    <p:sldId id="259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6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4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1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87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6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78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14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28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5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2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7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3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7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1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Microsoft OneNote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Logiciel de prise de notes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426" y="3862980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829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OneDrive est un outil puissant et convivial qui permet une prise de note efficace rapide et sans perte de temps</a:t>
            </a:r>
          </a:p>
          <a:p>
            <a:r>
              <a:rPr lang="fr-CA" dirty="0"/>
              <a:t>Il permet de prendre ses notes directement sur les documents fournis par les enseignants, ce qui est impossible ou très complexe avec d’autres logiciel comme Microsoft PowerPoint, Word ou Acrobat Reader.</a:t>
            </a:r>
          </a:p>
          <a:p>
            <a:r>
              <a:rPr lang="fr-CA" dirty="0"/>
              <a:t>Il facilite grandement l’organisation de ses notes et permet de sauver énormément de temps lorsque vient le temps de réviser.</a:t>
            </a:r>
          </a:p>
          <a:p>
            <a:r>
              <a:rPr lang="fr-CA" dirty="0"/>
              <a:t>Il permet de faire un lien direct entre les cours enregistrés et sa prise de notes</a:t>
            </a:r>
          </a:p>
        </p:txBody>
      </p:sp>
    </p:spTree>
    <p:extLst>
      <p:ext uri="{BB962C8B-B14F-4D97-AF65-F5344CB8AC3E}">
        <p14:creationId xmlns:p14="http://schemas.microsoft.com/office/powerpoint/2010/main" val="9670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Microsoft OneNote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CA" sz="6000" dirty="0"/>
          </a:p>
          <a:p>
            <a:pPr marL="0" indent="0" algn="ctr">
              <a:buNone/>
            </a:pPr>
            <a:r>
              <a:rPr lang="fr-CA" sz="6000" dirty="0"/>
              <a:t>MERCI!</a:t>
            </a:r>
          </a:p>
        </p:txBody>
      </p:sp>
    </p:spTree>
    <p:extLst>
      <p:ext uri="{BB962C8B-B14F-4D97-AF65-F5344CB8AC3E}">
        <p14:creationId xmlns:p14="http://schemas.microsoft.com/office/powerpoint/2010/main" val="82784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OneNote?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C’est un logiciel de la suite Microsoft Office depuis 2003</a:t>
            </a:r>
          </a:p>
          <a:p>
            <a:r>
              <a:rPr lang="fr-CA" dirty="0"/>
              <a:t>Il permet la prise de notes claires et organisées</a:t>
            </a:r>
          </a:p>
          <a:p>
            <a:r>
              <a:rPr lang="fr-CA" dirty="0"/>
              <a:t>Il permet de prendre ses notes directement sur des documents PowerPoint et PDF</a:t>
            </a:r>
          </a:p>
          <a:p>
            <a:r>
              <a:rPr lang="fr-CA" dirty="0"/>
              <a:t>Il permet d’enregistrer les cours et synchronise la prise de note avec la bande son</a:t>
            </a:r>
          </a:p>
          <a:p>
            <a:r>
              <a:rPr lang="fr-CA" dirty="0"/>
              <a:t>Il permet l’ajout de repères qui facilitent la recherches d’élément précis</a:t>
            </a:r>
          </a:p>
          <a:p>
            <a:r>
              <a:rPr lang="fr-CA" dirty="0"/>
              <a:t>Il est complètement intégré à Microsoft OneDrive</a:t>
            </a:r>
          </a:p>
        </p:txBody>
      </p:sp>
    </p:spTree>
    <p:extLst>
      <p:ext uri="{BB962C8B-B14F-4D97-AF65-F5344CB8AC3E}">
        <p14:creationId xmlns:p14="http://schemas.microsoft.com/office/powerpoint/2010/main" val="256927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Notes claires et organisées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OneNote fonctionne comme un logiciel de traitement de texte, mais avec de nombreux avantages tel, l’organisation de ses notes.</a:t>
            </a:r>
          </a:p>
          <a:p>
            <a:r>
              <a:rPr lang="fr-CA" dirty="0"/>
              <a:t>On peut comparer OneNote à une bibliothèque dans laquelle on range ses carnets de notes</a:t>
            </a:r>
          </a:p>
          <a:p>
            <a:r>
              <a:rPr lang="fr-CA" dirty="0"/>
              <a:t>Chaque carnet comporte des sections</a:t>
            </a:r>
          </a:p>
          <a:p>
            <a:r>
              <a:rPr lang="fr-CA" dirty="0"/>
              <a:t>Chaque section contient des pages</a:t>
            </a:r>
          </a:p>
          <a:p>
            <a:r>
              <a:rPr lang="fr-CA" dirty="0"/>
              <a:t>Chaque nouvelle page de notes créée est automatiquement classée à l’endroit voulu, donc, plus de mélange ou de perte de notes</a:t>
            </a:r>
          </a:p>
        </p:txBody>
      </p:sp>
    </p:spTree>
    <p:extLst>
      <p:ext uri="{BB962C8B-B14F-4D97-AF65-F5344CB8AC3E}">
        <p14:creationId xmlns:p14="http://schemas.microsoft.com/office/powerpoint/2010/main" val="325552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956" y="3454998"/>
            <a:ext cx="6158802" cy="17090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fr-CA" dirty="0"/>
              <a:t>Notes claires et organisées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54955" y="2603500"/>
            <a:ext cx="3481054" cy="3416300"/>
          </a:xfrm>
        </p:spPr>
        <p:txBody>
          <a:bodyPr anchor="ctr">
            <a:normAutofit/>
          </a:bodyPr>
          <a:lstStyle/>
          <a:p>
            <a:r>
              <a:rPr lang="fr-CA" sz="1600" dirty="0"/>
              <a:t>Par exemple, on peut avoir un carnet par session</a:t>
            </a:r>
          </a:p>
          <a:p>
            <a:r>
              <a:rPr lang="fr-CA" sz="1600" dirty="0"/>
              <a:t>Chacun des onglets servant pour un cours</a:t>
            </a:r>
          </a:p>
          <a:p>
            <a:r>
              <a:rPr lang="fr-CA" sz="1600" dirty="0"/>
              <a:t>Chaque page pour les notes d’une séance de cours spécifique</a:t>
            </a:r>
          </a:p>
        </p:txBody>
      </p:sp>
    </p:spTree>
    <p:extLst>
      <p:ext uri="{BB962C8B-B14F-4D97-AF65-F5344CB8AC3E}">
        <p14:creationId xmlns:p14="http://schemas.microsoft.com/office/powerpoint/2010/main" val="129624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Insertion de documents</a:t>
            </a:r>
          </a:p>
        </p:txBody>
      </p:sp>
      <p:sp>
        <p:nvSpPr>
          <p:cNvPr id="4" name="AutoShape 4" descr="Résultats de recherche d'images pour « powerpoint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OneNote permet l’insertion de documents variés tel que:</a:t>
            </a:r>
          </a:p>
          <a:p>
            <a:pPr marL="0" indent="0">
              <a:buNone/>
            </a:pPr>
            <a:endParaRPr lang="fr-CA" dirty="0"/>
          </a:p>
          <a:p>
            <a:pPr lvl="1"/>
            <a:r>
              <a:rPr lang="fr-CA" dirty="0"/>
              <a:t>PowerPoint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lvl="1"/>
            <a:r>
              <a:rPr lang="fr-CA" dirty="0"/>
              <a:t>PDF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lvl="1"/>
            <a:r>
              <a:rPr lang="fr-CA" dirty="0"/>
              <a:t>Captures d’écrans, etc.</a:t>
            </a:r>
          </a:p>
        </p:txBody>
      </p:sp>
      <p:pic>
        <p:nvPicPr>
          <p:cNvPr id="9" name="Picture 2" descr="https://encrypted-tbn2.gstatic.com/images?q=tbn:ANd9GcTtaQNT4L38WEoEd-KG8P2sLfVHE9EHCc53x_1Ifx5Y1slDIPd0f12Llcp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545" y="4303090"/>
            <a:ext cx="869605" cy="86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soappresentations.com/wp-content/uploads/Microsoft_PowerPoint_2013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150" y="3174480"/>
            <a:ext cx="885545" cy="86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16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956" y="3008485"/>
            <a:ext cx="6158802" cy="2602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Insertion de documents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54955" y="2603500"/>
            <a:ext cx="3481054" cy="3416300"/>
          </a:xfrm>
        </p:spPr>
        <p:txBody>
          <a:bodyPr anchor="ctr">
            <a:normAutofit/>
          </a:bodyPr>
          <a:lstStyle/>
          <a:p>
            <a:r>
              <a:rPr lang="fr-CA" sz="1600" dirty="0"/>
              <a:t>Sur le document inséré on peut:</a:t>
            </a:r>
          </a:p>
          <a:p>
            <a:pPr lvl="1"/>
            <a:r>
              <a:rPr lang="fr-CA" sz="1400" dirty="0"/>
              <a:t>Ajouter des notes</a:t>
            </a:r>
          </a:p>
          <a:p>
            <a:pPr lvl="1"/>
            <a:r>
              <a:rPr lang="fr-CA" sz="1400" dirty="0"/>
              <a:t>Surligner les éléments importants</a:t>
            </a:r>
          </a:p>
          <a:p>
            <a:pPr lvl="1"/>
            <a:r>
              <a:rPr lang="fr-CA" sz="1400" dirty="0"/>
              <a:t>Dessiner</a:t>
            </a:r>
          </a:p>
          <a:p>
            <a:pPr lvl="1"/>
            <a:r>
              <a:rPr lang="fr-CA" sz="1400" dirty="0"/>
              <a:t>Inclure des repères ou indicateurs</a:t>
            </a:r>
          </a:p>
        </p:txBody>
      </p:sp>
    </p:spTree>
    <p:extLst>
      <p:ext uri="{BB962C8B-B14F-4D97-AF65-F5344CB8AC3E}">
        <p14:creationId xmlns:p14="http://schemas.microsoft.com/office/powerpoint/2010/main" val="46125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Enregistrement des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OneNote permet l’enregistrement audio et vidéo</a:t>
            </a:r>
          </a:p>
          <a:p>
            <a:r>
              <a:rPr lang="fr-CA" dirty="0"/>
              <a:t>Lors d’un enregistrement, OneNote synchronise la prise de notes avec la bande son et/ou vidéo</a:t>
            </a:r>
          </a:p>
          <a:p>
            <a:r>
              <a:rPr lang="fr-CA" dirty="0"/>
              <a:t>Lors de la révision, on n’a qu’à cliquer sur une phrase pour entendre ce qui se disait en classe au moment même ou on écrivait cette phrase</a:t>
            </a:r>
          </a:p>
          <a:p>
            <a:r>
              <a:rPr lang="fr-CA" dirty="0"/>
              <a:t>À l’inverse, en écoutant la bande, ce qu’on écrivait au même moment sera surligné par OneNote.</a:t>
            </a:r>
          </a:p>
        </p:txBody>
      </p:sp>
    </p:spTree>
    <p:extLst>
      <p:ext uri="{BB962C8B-B14F-4D97-AF65-F5344CB8AC3E}">
        <p14:creationId xmlns:p14="http://schemas.microsoft.com/office/powerpoint/2010/main" val="172591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681" y="2775951"/>
            <a:ext cx="2921472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Marques et repères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41336" y="2603500"/>
            <a:ext cx="6551597" cy="3416300"/>
          </a:xfrm>
        </p:spPr>
        <p:txBody>
          <a:bodyPr anchor="ctr">
            <a:normAutofit/>
          </a:bodyPr>
          <a:lstStyle/>
          <a:p>
            <a:r>
              <a:rPr lang="fr-CA" dirty="0"/>
              <a:t>Les indicateurs ou repères servent à marquer les endroits importants sans perte de temps</a:t>
            </a:r>
          </a:p>
          <a:p>
            <a:r>
              <a:rPr lang="fr-CA" dirty="0"/>
              <a:t>Plus tard, l’outil de recherche d’indicateur permet de retrouver ces marques en une fraction de seconde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158" y="2914719"/>
            <a:ext cx="566772" cy="536713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2888748" y="3451432"/>
            <a:ext cx="1291132" cy="2391682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132835" y="2914721"/>
            <a:ext cx="762226" cy="53671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328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Intégration à One Drive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OneNote est parfaitement intégré à Microsoft OneDrive</a:t>
            </a:r>
          </a:p>
          <a:p>
            <a:r>
              <a:rPr lang="fr-CA" dirty="0"/>
              <a:t>La synchronisation dans le nuage permet de</a:t>
            </a:r>
          </a:p>
          <a:p>
            <a:pPr lvl="1"/>
            <a:r>
              <a:rPr lang="fr-CA" dirty="0"/>
              <a:t>Avoir accès à ses notes à partir de n’importe quel ordinateur, n’importe où, n’importe quand</a:t>
            </a:r>
          </a:p>
          <a:p>
            <a:pPr lvl="1"/>
            <a:r>
              <a:rPr lang="fr-CA" dirty="0"/>
              <a:t>De ne jamais perdre ses notes en cas de panne ou de perte de son ordinateur personnel</a:t>
            </a:r>
          </a:p>
          <a:p>
            <a:pPr lvl="1"/>
            <a:r>
              <a:rPr lang="fr-CA" dirty="0"/>
              <a:t>Cette synchronisation se fait automatiquement et très régulièrement si bien quand cas de panne soudaine, seule la dernière minute de prise de notes pourrait être perdue. Le reste est préservé.</a:t>
            </a:r>
          </a:p>
        </p:txBody>
      </p:sp>
      <p:pic>
        <p:nvPicPr>
          <p:cNvPr id="307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60" y="5543689"/>
            <a:ext cx="2667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84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74</TotalTime>
  <Words>511</Words>
  <Application>Microsoft Office PowerPoint</Application>
  <PresentationFormat>Grand écran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Salle d’ions</vt:lpstr>
      <vt:lpstr>Microsoft OneNote</vt:lpstr>
      <vt:lpstr>Qu’est-ce que OneNote?</vt:lpstr>
      <vt:lpstr>Notes claires et organisées</vt:lpstr>
      <vt:lpstr>Notes claires et organisées</vt:lpstr>
      <vt:lpstr>Insertion de documents</vt:lpstr>
      <vt:lpstr>Insertion de documents</vt:lpstr>
      <vt:lpstr>Enregistrement des cours</vt:lpstr>
      <vt:lpstr>Marques et repères</vt:lpstr>
      <vt:lpstr>Intégration à One Drive</vt:lpstr>
      <vt:lpstr>En conclusion</vt:lpstr>
      <vt:lpstr>Microsoft OneNote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OneNote</dc:title>
  <dc:creator>Jocelyn Trottier</dc:creator>
  <cp:lastModifiedBy>Jocelyn Trottier</cp:lastModifiedBy>
  <cp:revision>8</cp:revision>
  <dcterms:created xsi:type="dcterms:W3CDTF">2016-05-12T13:55:56Z</dcterms:created>
  <dcterms:modified xsi:type="dcterms:W3CDTF">2016-05-12T15:10:25Z</dcterms:modified>
</cp:coreProperties>
</file>